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3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3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2656-AF87-4ECC-9D6A-291407B74FA1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EF5C5-7F5F-4CFF-9651-0907AD3D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68894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Wednesday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, October </a:t>
                      </a:r>
                      <a:r>
                        <a:rPr lang="en-US" sz="2800" dirty="0" smtClean="0"/>
                        <a:t>27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dirty="0" smtClean="0"/>
                        <a:t>Unit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3 </a:t>
                      </a:r>
                      <a:r>
                        <a:rPr lang="en-US" sz="2800" baseline="0" dirty="0" smtClean="0"/>
                        <a:t>: </a:t>
                      </a:r>
                      <a:r>
                        <a:rPr lang="en-US" sz="2800" baseline="0" dirty="0" smtClean="0"/>
                        <a:t>The food here is great!</a:t>
                      </a:r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Lesson </a:t>
                      </a:r>
                      <a:r>
                        <a:rPr lang="en-US" sz="2800" baseline="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3730" y="1660233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OpenSansBold"/>
              </a:rPr>
              <a:t>1. Listen, point, and repeat.</a:t>
            </a:r>
            <a:endParaRPr lang="en-US" sz="2000" dirty="0"/>
          </a:p>
        </p:txBody>
      </p:sp>
      <p:pic>
        <p:nvPicPr>
          <p:cNvPr id="1026" name="Picture 2" descr="https://img.loigiaihay.com/picture/2018/0304/hinh-2-unit-3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3" y="2605489"/>
            <a:ext cx="11517913" cy="39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6062" y="1355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871" y="256435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OpenSansBold"/>
              </a:rPr>
              <a:t>2. Listen and read.</a:t>
            </a:r>
            <a:endParaRPr lang="en-US" sz="2000" dirty="0"/>
          </a:p>
        </p:txBody>
      </p:sp>
      <p:pic>
        <p:nvPicPr>
          <p:cNvPr id="2050" name="Picture 2" descr="https://img.loigiaihay.com/picture/2018/0304/hinh-3-unit-3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2" y="824248"/>
            <a:ext cx="11623177" cy="60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l1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8890" y="49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983" y="1353484"/>
            <a:ext cx="112690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1. Max: We always come to this restaurant. The food here is great!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Holly: Look, Max. All the servers are wearing green today. They usually wear blue uniforms.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2. Dad: Can I have a bowl of soup and some salad, please?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Server: Sorry, we don't have any soup. But there are pizzas on the menu. Look.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3. Holly: That's strange! You usually have soup.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Server: Usually? But you're our first customers!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Max: Really? But this is Ken's Café, isn't it?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4. Server: No, this is The Pizza Place. It's new.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Dad: So that's why it's different! Let's try it.</a:t>
            </a:r>
          </a:p>
        </p:txBody>
      </p:sp>
      <p:pic>
        <p:nvPicPr>
          <p:cNvPr id="5" name="3l1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8890" y="49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12845"/>
            <a:ext cx="118356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00"/>
                </a:solidFill>
                <a:effectLst/>
                <a:latin typeface="OpenSans"/>
              </a:rPr>
              <a:t>1.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Max: Bọn con luôn đến nhà hàng này. Thức ăn ở đây rất ngon!</a:t>
            </a:r>
          </a:p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   Holly: Nhìn kìa Max. Hôm nay tất cả nhân viên đều mặc đồ xanh lá. Họ thường mặc đồng phục màu xanh nước biển.</a:t>
            </a:r>
          </a:p>
          <a:p>
            <a:r>
              <a:rPr lang="vi-VN" sz="2400" b="1" i="0" dirty="0" smtClean="0">
                <a:solidFill>
                  <a:srgbClr val="000000"/>
                </a:solidFill>
                <a:effectLst/>
                <a:latin typeface="OpenSans"/>
              </a:rPr>
              <a:t>2.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Bố: Có thể cho tôi một bát súp và một ít salad không?</a:t>
            </a:r>
          </a:p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   Nhân viên: Xin lỗi, chúng tôi không có súp. Nhưng có pizza trên thực đơn. Đây ạ.</a:t>
            </a:r>
          </a:p>
          <a:p>
            <a:r>
              <a:rPr lang="vi-VN" sz="2400" b="1" i="0" dirty="0" smtClean="0">
                <a:solidFill>
                  <a:srgbClr val="000000"/>
                </a:solidFill>
                <a:effectLst/>
                <a:latin typeface="OpenSans"/>
              </a:rPr>
              <a:t>3.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Holly: Thật kỳ lạ! Chỗ chú thường xuyên có súp mà.</a:t>
            </a:r>
          </a:p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   Nhân viên: Thường xuyên sao? Nhưng các bạn là những vị khách đầu tiên của chúng tôi.</a:t>
            </a:r>
          </a:p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   Max: Thật sao? Nhưng đây có phải là quán Café Ken không?</a:t>
            </a:r>
          </a:p>
          <a:p>
            <a:r>
              <a:rPr lang="vi-VN" sz="2400" b="1" i="0" dirty="0" smtClean="0">
                <a:solidFill>
                  <a:srgbClr val="000000"/>
                </a:solidFill>
                <a:effectLst/>
                <a:latin typeface="OpenSans"/>
              </a:rPr>
              <a:t>4.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Nhân viên: Không, đây là nhà hàng Pizza. Mới mở.</a:t>
            </a:r>
          </a:p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   Bố: Vậy đó là lý do vì sao có sự khác biệt. Hãy thử xem.</a:t>
            </a:r>
          </a:p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454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169</Words>
  <Application>Microsoft Office PowerPoint</Application>
  <PresentationFormat>Widescreen</PresentationFormat>
  <Paragraphs>24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</cp:revision>
  <dcterms:created xsi:type="dcterms:W3CDTF">2021-10-17T14:48:17Z</dcterms:created>
  <dcterms:modified xsi:type="dcterms:W3CDTF">2021-10-17T14:57:39Z</dcterms:modified>
</cp:coreProperties>
</file>